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4"/>
  </p:notesMasterIdLst>
  <p:handoutMasterIdLst>
    <p:handoutMasterId r:id="rId5"/>
  </p:handoutMasterIdLst>
  <p:sldIdLst>
    <p:sldId id="259" r:id="rId2"/>
    <p:sldId id="260" r:id="rId3"/>
  </p:sldIdLst>
  <p:sldSz cx="15338425" cy="21602700"/>
  <p:notesSz cx="6807200" cy="9939338"/>
  <p:defaultTextStyle>
    <a:defPPr>
      <a:defRPr lang="ja-JP"/>
    </a:defPPr>
    <a:lvl1pPr algn="l" defTabSz="2001943" rtl="0" fontAlgn="base">
      <a:spcBef>
        <a:spcPct val="0"/>
      </a:spcBef>
      <a:spcAft>
        <a:spcPct val="0"/>
      </a:spcAft>
      <a:defRPr kumimoji="1" sz="39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1000412" indent="-678131" algn="l" defTabSz="2001943" rtl="0" fontAlgn="base">
      <a:spcBef>
        <a:spcPct val="0"/>
      </a:spcBef>
      <a:spcAft>
        <a:spcPct val="0"/>
      </a:spcAft>
      <a:defRPr kumimoji="1" sz="39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2001943" indent="-1357382" algn="l" defTabSz="2001943" rtl="0" fontAlgn="base">
      <a:spcBef>
        <a:spcPct val="0"/>
      </a:spcBef>
      <a:spcAft>
        <a:spcPct val="0"/>
      </a:spcAft>
      <a:defRPr kumimoji="1" sz="39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3003473" indent="-2036632" algn="l" defTabSz="2001943" rtl="0" fontAlgn="base">
      <a:spcBef>
        <a:spcPct val="0"/>
      </a:spcBef>
      <a:spcAft>
        <a:spcPct val="0"/>
      </a:spcAft>
      <a:defRPr kumimoji="1" sz="39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4005004" indent="-2715883" algn="l" defTabSz="2001943" rtl="0" fontAlgn="base">
      <a:spcBef>
        <a:spcPct val="0"/>
      </a:spcBef>
      <a:spcAft>
        <a:spcPct val="0"/>
      </a:spcAft>
      <a:defRPr kumimoji="1" sz="39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1611401" algn="l" defTabSz="644561" rtl="0" eaLnBrk="1" latinLnBrk="0" hangingPunct="1">
      <a:defRPr kumimoji="1" sz="39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1933682" algn="l" defTabSz="644561" rtl="0" eaLnBrk="1" latinLnBrk="0" hangingPunct="1">
      <a:defRPr kumimoji="1" sz="39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2255962" algn="l" defTabSz="644561" rtl="0" eaLnBrk="1" latinLnBrk="0" hangingPunct="1">
      <a:defRPr kumimoji="1" sz="39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2578242" algn="l" defTabSz="644561" rtl="0" eaLnBrk="1" latinLnBrk="0" hangingPunct="1">
      <a:defRPr kumimoji="1" sz="39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DA5"/>
    <a:srgbClr val="F094BB"/>
    <a:srgbClr val="FFF000"/>
    <a:srgbClr val="93FFA8"/>
    <a:srgbClr val="F18B00"/>
    <a:srgbClr val="EC6C00"/>
    <a:srgbClr val="FADAE8"/>
    <a:srgbClr val="FFFFEF"/>
    <a:srgbClr val="FFFFCC"/>
    <a:srgbClr val="EB6D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704" autoAdjust="0"/>
  </p:normalViewPr>
  <p:slideViewPr>
    <p:cSldViewPr snapToGrid="0">
      <p:cViewPr>
        <p:scale>
          <a:sx n="60" d="100"/>
          <a:sy n="60" d="100"/>
        </p:scale>
        <p:origin x="-204" y="-72"/>
      </p:cViewPr>
      <p:guideLst>
        <p:guide orient="horz" pos="6803"/>
        <p:guide pos="48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-2076" y="-11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126" cy="497223"/>
          </a:xfrm>
          <a:prstGeom prst="rect">
            <a:avLst/>
          </a:prstGeom>
        </p:spPr>
        <p:txBody>
          <a:bodyPr vert="horz" lIns="73507" tIns="36754" rIns="73507" bIns="36754" rtlCol="0"/>
          <a:lstStyle>
            <a:lvl1pPr algn="l">
              <a:defRPr sz="10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01" y="1"/>
            <a:ext cx="2950126" cy="497223"/>
          </a:xfrm>
          <a:prstGeom prst="rect">
            <a:avLst/>
          </a:prstGeom>
        </p:spPr>
        <p:txBody>
          <a:bodyPr vert="horz" lIns="73507" tIns="36754" rIns="73507" bIns="36754" rtlCol="0"/>
          <a:lstStyle>
            <a:lvl1pPr algn="r">
              <a:defRPr sz="1000"/>
            </a:lvl1pPr>
          </a:lstStyle>
          <a:p>
            <a:fld id="{FE7E2C98-86C1-48D0-BD92-DB8778085582}" type="datetimeFigureOut">
              <a:rPr kumimoji="1" lang="ja-JP" altLang="en-US" smtClean="0"/>
              <a:t>2016/7/29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38"/>
            <a:ext cx="2950126" cy="497223"/>
          </a:xfrm>
          <a:prstGeom prst="rect">
            <a:avLst/>
          </a:prstGeom>
        </p:spPr>
        <p:txBody>
          <a:bodyPr vert="horz" lIns="73507" tIns="36754" rIns="73507" bIns="36754" rtlCol="0" anchor="b"/>
          <a:lstStyle>
            <a:lvl1pPr algn="l">
              <a:defRPr sz="10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01" y="9440838"/>
            <a:ext cx="2950126" cy="497223"/>
          </a:xfrm>
          <a:prstGeom prst="rect">
            <a:avLst/>
          </a:prstGeom>
        </p:spPr>
        <p:txBody>
          <a:bodyPr vert="horz" lIns="73507" tIns="36754" rIns="73507" bIns="36754" rtlCol="0" anchor="b"/>
          <a:lstStyle>
            <a:lvl1pPr algn="r">
              <a:defRPr sz="1000"/>
            </a:lvl1pPr>
          </a:lstStyle>
          <a:p>
            <a:fld id="{D6441661-97E5-4FDA-A203-53BABFC94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329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0317" cy="499192"/>
          </a:xfrm>
          <a:prstGeom prst="rect">
            <a:avLst/>
          </a:prstGeom>
        </p:spPr>
        <p:txBody>
          <a:bodyPr vert="horz" lIns="91531" tIns="45766" rIns="91531" bIns="45766" rtlCol="0"/>
          <a:lstStyle>
            <a:lvl1pPr algn="l" defTabSz="284432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9192"/>
          </a:xfrm>
          <a:prstGeom prst="rect">
            <a:avLst/>
          </a:prstGeom>
        </p:spPr>
        <p:txBody>
          <a:bodyPr vert="horz" lIns="91531" tIns="45766" rIns="91531" bIns="45766" rtlCol="0"/>
          <a:lstStyle>
            <a:lvl1pPr algn="r" defTabSz="284432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3CA139E-2583-4B26-A050-17747ADD8A08}" type="datetimeFigureOut">
              <a:rPr lang="ja-JP" altLang="en-US"/>
              <a:pPr>
                <a:defRPr/>
              </a:pPr>
              <a:t>2016/7/29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2975" y="1241425"/>
            <a:ext cx="2381250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31" tIns="45766" rIns="91531" bIns="45766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665"/>
            <a:ext cx="5445760" cy="3914052"/>
          </a:xfrm>
          <a:prstGeom prst="rect">
            <a:avLst/>
          </a:prstGeom>
        </p:spPr>
        <p:txBody>
          <a:bodyPr vert="horz" lIns="91531" tIns="45766" rIns="91531" bIns="45766" rtlCol="0"/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147"/>
            <a:ext cx="2950317" cy="499192"/>
          </a:xfrm>
          <a:prstGeom prst="rect">
            <a:avLst/>
          </a:prstGeom>
        </p:spPr>
        <p:txBody>
          <a:bodyPr vert="horz" lIns="91531" tIns="45766" rIns="91531" bIns="45766" rtlCol="0" anchor="b"/>
          <a:lstStyle>
            <a:lvl1pPr algn="l" defTabSz="284432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293" y="9440147"/>
            <a:ext cx="2950317" cy="499192"/>
          </a:xfrm>
          <a:prstGeom prst="rect">
            <a:avLst/>
          </a:prstGeom>
        </p:spPr>
        <p:txBody>
          <a:bodyPr vert="horz" lIns="91531" tIns="45766" rIns="91531" bIns="45766" rtlCol="0" anchor="b"/>
          <a:lstStyle>
            <a:lvl1pPr algn="r" defTabSz="284432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6DF0DD7-F0C1-4171-8C83-683C50B84A6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86684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2001943" rtl="0" fontAlgn="base">
      <a:spcBef>
        <a:spcPct val="30000"/>
      </a:spcBef>
      <a:spcAft>
        <a:spcPct val="0"/>
      </a:spcAft>
      <a:defRPr kumimoji="1" sz="2600" kern="1200">
        <a:solidFill>
          <a:schemeClr val="tx1"/>
        </a:solidFill>
        <a:latin typeface="+mn-lt"/>
        <a:ea typeface="+mn-ea"/>
        <a:cs typeface="+mn-cs"/>
      </a:defRPr>
    </a:lvl1pPr>
    <a:lvl2pPr marL="1000412" algn="l" defTabSz="2001943" rtl="0" fontAlgn="base">
      <a:spcBef>
        <a:spcPct val="30000"/>
      </a:spcBef>
      <a:spcAft>
        <a:spcPct val="0"/>
      </a:spcAft>
      <a:defRPr kumimoji="1" sz="2600" kern="1200">
        <a:solidFill>
          <a:schemeClr val="tx1"/>
        </a:solidFill>
        <a:latin typeface="+mn-lt"/>
        <a:ea typeface="+mn-ea"/>
        <a:cs typeface="+mn-cs"/>
      </a:defRPr>
    </a:lvl2pPr>
    <a:lvl3pPr marL="2001943" algn="l" defTabSz="2001943" rtl="0" fontAlgn="base">
      <a:spcBef>
        <a:spcPct val="30000"/>
      </a:spcBef>
      <a:spcAft>
        <a:spcPct val="0"/>
      </a:spcAft>
      <a:defRPr kumimoji="1" sz="2600" kern="1200">
        <a:solidFill>
          <a:schemeClr val="tx1"/>
        </a:solidFill>
        <a:latin typeface="+mn-lt"/>
        <a:ea typeface="+mn-ea"/>
        <a:cs typeface="+mn-cs"/>
      </a:defRPr>
    </a:lvl3pPr>
    <a:lvl4pPr marL="3003473" algn="l" defTabSz="2001943" rtl="0" fontAlgn="base">
      <a:spcBef>
        <a:spcPct val="30000"/>
      </a:spcBef>
      <a:spcAft>
        <a:spcPct val="0"/>
      </a:spcAft>
      <a:defRPr kumimoji="1" sz="2600" kern="1200">
        <a:solidFill>
          <a:schemeClr val="tx1"/>
        </a:solidFill>
        <a:latin typeface="+mn-lt"/>
        <a:ea typeface="+mn-ea"/>
        <a:cs typeface="+mn-cs"/>
      </a:defRPr>
    </a:lvl4pPr>
    <a:lvl5pPr marL="4005004" algn="l" defTabSz="2001943" rtl="0" fontAlgn="base">
      <a:spcBef>
        <a:spcPct val="30000"/>
      </a:spcBef>
      <a:spcAft>
        <a:spcPct val="0"/>
      </a:spcAft>
      <a:defRPr kumimoji="1" sz="2600" kern="1200">
        <a:solidFill>
          <a:schemeClr val="tx1"/>
        </a:solidFill>
        <a:latin typeface="+mn-lt"/>
        <a:ea typeface="+mn-ea"/>
        <a:cs typeface="+mn-cs"/>
      </a:defRPr>
    </a:lvl5pPr>
    <a:lvl6pPr marL="5007436" algn="l" defTabSz="2002974" rtl="0" eaLnBrk="1" latinLnBrk="0" hangingPunct="1">
      <a:defRPr kumimoji="1" sz="2600" kern="1200">
        <a:solidFill>
          <a:schemeClr val="tx1"/>
        </a:solidFill>
        <a:latin typeface="+mn-lt"/>
        <a:ea typeface="+mn-ea"/>
        <a:cs typeface="+mn-cs"/>
      </a:defRPr>
    </a:lvl6pPr>
    <a:lvl7pPr marL="6008924" algn="l" defTabSz="2002974" rtl="0" eaLnBrk="1" latinLnBrk="0" hangingPunct="1">
      <a:defRPr kumimoji="1" sz="2600" kern="1200">
        <a:solidFill>
          <a:schemeClr val="tx1"/>
        </a:solidFill>
        <a:latin typeface="+mn-lt"/>
        <a:ea typeface="+mn-ea"/>
        <a:cs typeface="+mn-cs"/>
      </a:defRPr>
    </a:lvl7pPr>
    <a:lvl8pPr marL="7010412" algn="l" defTabSz="2002974" rtl="0" eaLnBrk="1" latinLnBrk="0" hangingPunct="1">
      <a:defRPr kumimoji="1" sz="2600" kern="1200">
        <a:solidFill>
          <a:schemeClr val="tx1"/>
        </a:solidFill>
        <a:latin typeface="+mn-lt"/>
        <a:ea typeface="+mn-ea"/>
        <a:cs typeface="+mn-cs"/>
      </a:defRPr>
    </a:lvl8pPr>
    <a:lvl9pPr marL="8011898" algn="l" defTabSz="2002974" rtl="0" eaLnBrk="1" latinLnBrk="0" hangingPunct="1">
      <a:defRPr kumimoji="1" sz="2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DF0DD7-F0C1-4171-8C83-683C50B84A60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19915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0383" y="3535444"/>
            <a:ext cx="13037662" cy="7520940"/>
          </a:xfrm>
        </p:spPr>
        <p:txBody>
          <a:bodyPr anchor="b"/>
          <a:lstStyle>
            <a:lvl1pPr algn="ctr">
              <a:defRPr sz="10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7305" y="11346421"/>
            <a:ext cx="11503818" cy="5215650"/>
          </a:xfrm>
        </p:spPr>
        <p:txBody>
          <a:bodyPr/>
          <a:lstStyle>
            <a:lvl1pPr marL="0" indent="0" algn="ctr">
              <a:buNone/>
              <a:defRPr sz="4000"/>
            </a:lvl1pPr>
            <a:lvl2pPr marL="764146" indent="0" algn="ctr">
              <a:buNone/>
              <a:defRPr sz="3300"/>
            </a:lvl2pPr>
            <a:lvl3pPr marL="1528292" indent="0" algn="ctr">
              <a:buNone/>
              <a:defRPr sz="3000"/>
            </a:lvl3pPr>
            <a:lvl4pPr marL="2292438" indent="0" algn="ctr">
              <a:buNone/>
              <a:defRPr sz="2700"/>
            </a:lvl4pPr>
            <a:lvl5pPr marL="3056586" indent="0" algn="ctr">
              <a:buNone/>
              <a:defRPr sz="2700"/>
            </a:lvl5pPr>
            <a:lvl6pPr marL="3820732" indent="0" algn="ctr">
              <a:buNone/>
              <a:defRPr sz="2700"/>
            </a:lvl6pPr>
            <a:lvl7pPr marL="4584878" indent="0" algn="ctr">
              <a:buNone/>
              <a:defRPr sz="2700"/>
            </a:lvl7pPr>
            <a:lvl8pPr marL="5349024" indent="0" algn="ctr">
              <a:buNone/>
              <a:defRPr sz="2700"/>
            </a:lvl8pPr>
            <a:lvl9pPr marL="6113171" indent="0" algn="ctr">
              <a:buNone/>
              <a:defRPr sz="27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CAAA9-FA17-4438-94EA-FACDA5C26B00}" type="datetimeFigureOut">
              <a:rPr lang="en-US"/>
              <a:pPr>
                <a:defRPr/>
              </a:pPr>
              <a:t>7/29/2016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A4FB1-8151-4733-A0A3-E46189CCD3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15830-66A2-4D3A-82DE-A3CB518862A9}" type="datetimeFigureOut">
              <a:rPr lang="en-US"/>
              <a:pPr>
                <a:defRPr/>
              </a:pPr>
              <a:t>7/29/2016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DF74E-37CB-4746-AEFA-04124A8D29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76562" y="1150146"/>
            <a:ext cx="3307347" cy="18307291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4517" y="1150146"/>
            <a:ext cx="9730313" cy="18307291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3058A-FC86-453C-9BFF-9C81A90AB391}" type="datetimeFigureOut">
              <a:rPr lang="en-US"/>
              <a:pPr>
                <a:defRPr/>
              </a:pPr>
              <a:t>7/29/2016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708C2-3C85-446F-82C9-26F8C6437B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CCD02-08BC-4270-A6A5-B5E39361A86A}" type="datetimeFigureOut">
              <a:rPr lang="en-US"/>
              <a:pPr>
                <a:defRPr/>
              </a:pPr>
              <a:t>7/29/2016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0762A-C6A6-49A0-B778-96AF2AA947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531" y="5385681"/>
            <a:ext cx="13229391" cy="8986122"/>
          </a:xfrm>
        </p:spPr>
        <p:txBody>
          <a:bodyPr anchor="b"/>
          <a:lstStyle>
            <a:lvl1pPr>
              <a:defRPr sz="10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531" y="14456814"/>
            <a:ext cx="13229391" cy="4725588"/>
          </a:xfr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76414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2pPr>
            <a:lvl3pPr marL="1528292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3pPr>
            <a:lvl4pPr marL="229243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4pPr>
            <a:lvl5pPr marL="3056586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5pPr>
            <a:lvl6pPr marL="382073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6pPr>
            <a:lvl7pPr marL="458487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7pPr>
            <a:lvl8pPr marL="5349024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8pPr>
            <a:lvl9pPr marL="6113171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4960B-3A9D-43FD-A0CC-7297237FE8ED}" type="datetimeFigureOut">
              <a:rPr lang="en-US"/>
              <a:pPr>
                <a:defRPr/>
              </a:pPr>
              <a:t>7/29/2016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0F824-41B1-495B-9E2D-5BEE6D7327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4518" y="5750719"/>
            <a:ext cx="6518829" cy="1370671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65080" y="5750719"/>
            <a:ext cx="6518829" cy="1370671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39117-2EEF-4FA8-BAEC-89E01CFE1FFD}" type="datetimeFigureOut">
              <a:rPr lang="en-US"/>
              <a:pPr>
                <a:defRPr/>
              </a:pPr>
              <a:t>7/29/2016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87E4E-DEDE-464A-9FC8-AD1E67973C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517" y="1150149"/>
            <a:ext cx="13229391" cy="417552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516" y="5295664"/>
            <a:ext cx="6488872" cy="2595323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64146" indent="0">
              <a:buNone/>
              <a:defRPr sz="3300" b="1"/>
            </a:lvl2pPr>
            <a:lvl3pPr marL="1528292" indent="0">
              <a:buNone/>
              <a:defRPr sz="3000" b="1"/>
            </a:lvl3pPr>
            <a:lvl4pPr marL="2292438" indent="0">
              <a:buNone/>
              <a:defRPr sz="2700" b="1"/>
            </a:lvl4pPr>
            <a:lvl5pPr marL="3056586" indent="0">
              <a:buNone/>
              <a:defRPr sz="2700" b="1"/>
            </a:lvl5pPr>
            <a:lvl6pPr marL="3820732" indent="0">
              <a:buNone/>
              <a:defRPr sz="2700" b="1"/>
            </a:lvl6pPr>
            <a:lvl7pPr marL="4584878" indent="0">
              <a:buNone/>
              <a:defRPr sz="2700" b="1"/>
            </a:lvl7pPr>
            <a:lvl8pPr marL="5349024" indent="0">
              <a:buNone/>
              <a:defRPr sz="2700" b="1"/>
            </a:lvl8pPr>
            <a:lvl9pPr marL="6113171" indent="0">
              <a:buNone/>
              <a:defRPr sz="27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6516" y="7890986"/>
            <a:ext cx="6488872" cy="1160645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65079" y="5295664"/>
            <a:ext cx="6520829" cy="2595323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64146" indent="0">
              <a:buNone/>
              <a:defRPr sz="3300" b="1"/>
            </a:lvl2pPr>
            <a:lvl3pPr marL="1528292" indent="0">
              <a:buNone/>
              <a:defRPr sz="3000" b="1"/>
            </a:lvl3pPr>
            <a:lvl4pPr marL="2292438" indent="0">
              <a:buNone/>
              <a:defRPr sz="2700" b="1"/>
            </a:lvl4pPr>
            <a:lvl5pPr marL="3056586" indent="0">
              <a:buNone/>
              <a:defRPr sz="2700" b="1"/>
            </a:lvl5pPr>
            <a:lvl6pPr marL="3820732" indent="0">
              <a:buNone/>
              <a:defRPr sz="2700" b="1"/>
            </a:lvl6pPr>
            <a:lvl7pPr marL="4584878" indent="0">
              <a:buNone/>
              <a:defRPr sz="2700" b="1"/>
            </a:lvl7pPr>
            <a:lvl8pPr marL="5349024" indent="0">
              <a:buNone/>
              <a:defRPr sz="2700" b="1"/>
            </a:lvl8pPr>
            <a:lvl9pPr marL="6113171" indent="0">
              <a:buNone/>
              <a:defRPr sz="27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65079" y="7890986"/>
            <a:ext cx="6520829" cy="1160645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AF60F-F3AA-4156-B134-CC443DC96748}" type="datetimeFigureOut">
              <a:rPr lang="en-US"/>
              <a:pPr>
                <a:defRPr/>
              </a:pPr>
              <a:t>7/29/2016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4565B-D315-41EE-9BF7-52A4043CD0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A211B-3AEF-4E93-A5C3-4CC75FE46FCB}" type="datetimeFigureOut">
              <a:rPr lang="en-US"/>
              <a:pPr>
                <a:defRPr/>
              </a:pPr>
              <a:t>7/29/2016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F73BE-B0ED-499A-A431-E43B2EA6B7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32FDE-4578-4267-A660-EDCD7A5684F2}" type="datetimeFigureOut">
              <a:rPr lang="en-US"/>
              <a:pPr>
                <a:defRPr/>
              </a:pPr>
              <a:t>7/29/2016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B6610-1176-4175-8DD0-33F8C8E42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517" y="1440181"/>
            <a:ext cx="4947040" cy="5040630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0830" y="3110394"/>
            <a:ext cx="7765077" cy="15351919"/>
          </a:xfrm>
        </p:spPr>
        <p:txBody>
          <a:bodyPr/>
          <a:lstStyle>
            <a:lvl1pPr>
              <a:defRPr sz="5400"/>
            </a:lvl1pPr>
            <a:lvl2pPr>
              <a:defRPr sz="4700"/>
            </a:lvl2pPr>
            <a:lvl3pPr>
              <a:defRPr sz="40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6517" y="6480811"/>
            <a:ext cx="4947040" cy="12006501"/>
          </a:xfrm>
        </p:spPr>
        <p:txBody>
          <a:bodyPr/>
          <a:lstStyle>
            <a:lvl1pPr marL="0" indent="0">
              <a:buNone/>
              <a:defRPr sz="2700"/>
            </a:lvl1pPr>
            <a:lvl2pPr marL="764146" indent="0">
              <a:buNone/>
              <a:defRPr sz="2300"/>
            </a:lvl2pPr>
            <a:lvl3pPr marL="1528292" indent="0">
              <a:buNone/>
              <a:defRPr sz="2000"/>
            </a:lvl3pPr>
            <a:lvl4pPr marL="2292438" indent="0">
              <a:buNone/>
              <a:defRPr sz="1700"/>
            </a:lvl4pPr>
            <a:lvl5pPr marL="3056586" indent="0">
              <a:buNone/>
              <a:defRPr sz="1700"/>
            </a:lvl5pPr>
            <a:lvl6pPr marL="3820732" indent="0">
              <a:buNone/>
              <a:defRPr sz="1700"/>
            </a:lvl6pPr>
            <a:lvl7pPr marL="4584878" indent="0">
              <a:buNone/>
              <a:defRPr sz="1700"/>
            </a:lvl7pPr>
            <a:lvl8pPr marL="5349024" indent="0">
              <a:buNone/>
              <a:defRPr sz="1700"/>
            </a:lvl8pPr>
            <a:lvl9pPr marL="6113171" indent="0">
              <a:buNone/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8DEE4-047E-4E7A-BCEA-8A8873304D9F}" type="datetimeFigureOut">
              <a:rPr lang="en-US"/>
              <a:pPr>
                <a:defRPr/>
              </a:pPr>
              <a:t>7/29/2016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07F04-D149-4A8B-9C1D-6DF8D44BEA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517" y="1440181"/>
            <a:ext cx="4947040" cy="5040630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20830" y="3110394"/>
            <a:ext cx="7765077" cy="15351919"/>
          </a:xfrm>
        </p:spPr>
        <p:txBody>
          <a:bodyPr rtlCol="0">
            <a:normAutofit/>
          </a:bodyPr>
          <a:lstStyle>
            <a:lvl1pPr marL="0" indent="0">
              <a:buNone/>
              <a:defRPr sz="5400"/>
            </a:lvl1pPr>
            <a:lvl2pPr marL="764146" indent="0">
              <a:buNone/>
              <a:defRPr sz="4700"/>
            </a:lvl2pPr>
            <a:lvl3pPr marL="1528292" indent="0">
              <a:buNone/>
              <a:defRPr sz="4000"/>
            </a:lvl3pPr>
            <a:lvl4pPr marL="2292438" indent="0">
              <a:buNone/>
              <a:defRPr sz="3300"/>
            </a:lvl4pPr>
            <a:lvl5pPr marL="3056586" indent="0">
              <a:buNone/>
              <a:defRPr sz="3300"/>
            </a:lvl5pPr>
            <a:lvl6pPr marL="3820732" indent="0">
              <a:buNone/>
              <a:defRPr sz="3300"/>
            </a:lvl6pPr>
            <a:lvl7pPr marL="4584878" indent="0">
              <a:buNone/>
              <a:defRPr sz="3300"/>
            </a:lvl7pPr>
            <a:lvl8pPr marL="5349024" indent="0">
              <a:buNone/>
              <a:defRPr sz="3300"/>
            </a:lvl8pPr>
            <a:lvl9pPr marL="6113171" indent="0">
              <a:buNone/>
              <a:defRPr sz="33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6517" y="6480811"/>
            <a:ext cx="4947040" cy="12006501"/>
          </a:xfrm>
        </p:spPr>
        <p:txBody>
          <a:bodyPr/>
          <a:lstStyle>
            <a:lvl1pPr marL="0" indent="0">
              <a:buNone/>
              <a:defRPr sz="2700"/>
            </a:lvl1pPr>
            <a:lvl2pPr marL="764146" indent="0">
              <a:buNone/>
              <a:defRPr sz="2300"/>
            </a:lvl2pPr>
            <a:lvl3pPr marL="1528292" indent="0">
              <a:buNone/>
              <a:defRPr sz="2000"/>
            </a:lvl3pPr>
            <a:lvl4pPr marL="2292438" indent="0">
              <a:buNone/>
              <a:defRPr sz="1700"/>
            </a:lvl4pPr>
            <a:lvl5pPr marL="3056586" indent="0">
              <a:buNone/>
              <a:defRPr sz="1700"/>
            </a:lvl5pPr>
            <a:lvl6pPr marL="3820732" indent="0">
              <a:buNone/>
              <a:defRPr sz="1700"/>
            </a:lvl6pPr>
            <a:lvl7pPr marL="4584878" indent="0">
              <a:buNone/>
              <a:defRPr sz="1700"/>
            </a:lvl7pPr>
            <a:lvl8pPr marL="5349024" indent="0">
              <a:buNone/>
              <a:defRPr sz="1700"/>
            </a:lvl8pPr>
            <a:lvl9pPr marL="6113171" indent="0">
              <a:buNone/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AB41E-5A53-4FE1-808C-D2C320DF7E26}" type="datetimeFigureOut">
              <a:rPr lang="en-US"/>
              <a:pPr>
                <a:defRPr/>
              </a:pPr>
              <a:t>7/29/2016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D5F6C-80D7-4830-AA2D-0329FE451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55025" y="1150420"/>
            <a:ext cx="13228377" cy="417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79735" tIns="89868" rIns="179735" bIns="898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55025" y="5750975"/>
            <a:ext cx="13228377" cy="1370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79735" tIns="89868" rIns="179735" bIns="898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5025" y="20022702"/>
            <a:ext cx="3450244" cy="1150419"/>
          </a:xfrm>
          <a:prstGeom prst="rect">
            <a:avLst/>
          </a:prstGeom>
        </p:spPr>
        <p:txBody>
          <a:bodyPr vert="horz" lIns="179735" tIns="89868" rIns="179735" bIns="89868" rtlCol="0" anchor="ctr"/>
          <a:lstStyle>
            <a:lvl1pPr algn="l" defTabSz="2002974" fontAlgn="auto">
              <a:spcBef>
                <a:spcPts val="0"/>
              </a:spcBef>
              <a:spcAft>
                <a:spcPts val="0"/>
              </a:spcAft>
              <a:defRPr sz="20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C0D4730-8817-4620-B630-70D0F83D2622}" type="datetimeFigureOut">
              <a:rPr lang="en-US"/>
              <a:pPr>
                <a:defRPr/>
              </a:pPr>
              <a:t>7/29/2016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1249" y="20022702"/>
            <a:ext cx="5175929" cy="1150419"/>
          </a:xfrm>
          <a:prstGeom prst="rect">
            <a:avLst/>
          </a:prstGeom>
        </p:spPr>
        <p:txBody>
          <a:bodyPr vert="horz" lIns="179735" tIns="89868" rIns="179735" bIns="89868" rtlCol="0" anchor="ctr"/>
          <a:lstStyle>
            <a:lvl1pPr algn="ctr" defTabSz="2002974" fontAlgn="auto">
              <a:spcBef>
                <a:spcPts val="0"/>
              </a:spcBef>
              <a:spcAft>
                <a:spcPts val="0"/>
              </a:spcAft>
              <a:defRPr sz="20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3158" y="20022702"/>
            <a:ext cx="3450244" cy="1150419"/>
          </a:xfrm>
          <a:prstGeom prst="rect">
            <a:avLst/>
          </a:prstGeom>
        </p:spPr>
        <p:txBody>
          <a:bodyPr vert="horz" lIns="179735" tIns="89868" rIns="179735" bIns="89868" rtlCol="0" anchor="ctr"/>
          <a:lstStyle>
            <a:lvl1pPr algn="r" defTabSz="2002974" fontAlgn="auto">
              <a:spcBef>
                <a:spcPts val="0"/>
              </a:spcBef>
              <a:spcAft>
                <a:spcPts val="0"/>
              </a:spcAft>
              <a:defRPr sz="20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3C92198-DA3B-468A-9A50-FB6902A9B1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  <p:sldLayoutId id="2147483676" r:id="rId12"/>
  </p:sldLayoutIdLst>
  <p:txStyles>
    <p:titleStyle>
      <a:lvl1pPr algn="l" defTabSz="1527475" rtl="0" fontAlgn="base">
        <a:lnSpc>
          <a:spcPct val="90000"/>
        </a:lnSpc>
        <a:spcBef>
          <a:spcPct val="0"/>
        </a:spcBef>
        <a:spcAft>
          <a:spcPct val="0"/>
        </a:spcAft>
        <a:defRPr kumimoji="1" sz="7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527475" rtl="0" fontAlgn="base">
        <a:lnSpc>
          <a:spcPct val="90000"/>
        </a:lnSpc>
        <a:spcBef>
          <a:spcPct val="0"/>
        </a:spcBef>
        <a:spcAft>
          <a:spcPct val="0"/>
        </a:spcAft>
        <a:defRPr kumimoji="1" sz="7300">
          <a:solidFill>
            <a:schemeClr val="tx1"/>
          </a:solidFill>
          <a:latin typeface="Calibri Light"/>
          <a:ea typeface="ＭＳ Ｐゴシック" charset="-128"/>
        </a:defRPr>
      </a:lvl2pPr>
      <a:lvl3pPr algn="l" defTabSz="1527475" rtl="0" fontAlgn="base">
        <a:lnSpc>
          <a:spcPct val="90000"/>
        </a:lnSpc>
        <a:spcBef>
          <a:spcPct val="0"/>
        </a:spcBef>
        <a:spcAft>
          <a:spcPct val="0"/>
        </a:spcAft>
        <a:defRPr kumimoji="1" sz="7300">
          <a:solidFill>
            <a:schemeClr val="tx1"/>
          </a:solidFill>
          <a:latin typeface="Calibri Light"/>
          <a:ea typeface="ＭＳ Ｐゴシック" charset="-128"/>
        </a:defRPr>
      </a:lvl3pPr>
      <a:lvl4pPr algn="l" defTabSz="1527475" rtl="0" fontAlgn="base">
        <a:lnSpc>
          <a:spcPct val="90000"/>
        </a:lnSpc>
        <a:spcBef>
          <a:spcPct val="0"/>
        </a:spcBef>
        <a:spcAft>
          <a:spcPct val="0"/>
        </a:spcAft>
        <a:defRPr kumimoji="1" sz="7300">
          <a:solidFill>
            <a:schemeClr val="tx1"/>
          </a:solidFill>
          <a:latin typeface="Calibri Light"/>
          <a:ea typeface="ＭＳ Ｐゴシック" charset="-128"/>
        </a:defRPr>
      </a:lvl4pPr>
      <a:lvl5pPr algn="l" defTabSz="1527475" rtl="0" fontAlgn="base">
        <a:lnSpc>
          <a:spcPct val="90000"/>
        </a:lnSpc>
        <a:spcBef>
          <a:spcPct val="0"/>
        </a:spcBef>
        <a:spcAft>
          <a:spcPct val="0"/>
        </a:spcAft>
        <a:defRPr kumimoji="1" sz="7300">
          <a:solidFill>
            <a:schemeClr val="tx1"/>
          </a:solidFill>
          <a:latin typeface="Calibri Light"/>
          <a:ea typeface="ＭＳ Ｐゴシック" charset="-128"/>
        </a:defRPr>
      </a:lvl5pPr>
      <a:lvl6pPr marL="322280" algn="l" defTabSz="1527475" rtl="0" fontAlgn="base">
        <a:lnSpc>
          <a:spcPct val="90000"/>
        </a:lnSpc>
        <a:spcBef>
          <a:spcPct val="0"/>
        </a:spcBef>
        <a:spcAft>
          <a:spcPct val="0"/>
        </a:spcAft>
        <a:defRPr kumimoji="1" sz="7300">
          <a:solidFill>
            <a:schemeClr val="tx1"/>
          </a:solidFill>
          <a:latin typeface="Calibri Light"/>
          <a:ea typeface="ＭＳ Ｐゴシック" charset="-128"/>
        </a:defRPr>
      </a:lvl6pPr>
      <a:lvl7pPr marL="644561" algn="l" defTabSz="1527475" rtl="0" fontAlgn="base">
        <a:lnSpc>
          <a:spcPct val="90000"/>
        </a:lnSpc>
        <a:spcBef>
          <a:spcPct val="0"/>
        </a:spcBef>
        <a:spcAft>
          <a:spcPct val="0"/>
        </a:spcAft>
        <a:defRPr kumimoji="1" sz="7300">
          <a:solidFill>
            <a:schemeClr val="tx1"/>
          </a:solidFill>
          <a:latin typeface="Calibri Light"/>
          <a:ea typeface="ＭＳ Ｐゴシック" charset="-128"/>
        </a:defRPr>
      </a:lvl7pPr>
      <a:lvl8pPr marL="966841" algn="l" defTabSz="1527475" rtl="0" fontAlgn="base">
        <a:lnSpc>
          <a:spcPct val="90000"/>
        </a:lnSpc>
        <a:spcBef>
          <a:spcPct val="0"/>
        </a:spcBef>
        <a:spcAft>
          <a:spcPct val="0"/>
        </a:spcAft>
        <a:defRPr kumimoji="1" sz="7300">
          <a:solidFill>
            <a:schemeClr val="tx1"/>
          </a:solidFill>
          <a:latin typeface="Calibri Light"/>
          <a:ea typeface="ＭＳ Ｐゴシック" charset="-128"/>
        </a:defRPr>
      </a:lvl8pPr>
      <a:lvl9pPr marL="1289121" algn="l" defTabSz="1527475" rtl="0" fontAlgn="base">
        <a:lnSpc>
          <a:spcPct val="90000"/>
        </a:lnSpc>
        <a:spcBef>
          <a:spcPct val="0"/>
        </a:spcBef>
        <a:spcAft>
          <a:spcPct val="0"/>
        </a:spcAft>
        <a:defRPr kumimoji="1" sz="7300">
          <a:solidFill>
            <a:schemeClr val="tx1"/>
          </a:solidFill>
          <a:latin typeface="Calibri Light"/>
          <a:ea typeface="ＭＳ Ｐゴシック" charset="-128"/>
        </a:defRPr>
      </a:lvl9pPr>
    </p:titleStyle>
    <p:bodyStyle>
      <a:lvl1pPr marL="381589" indent="-381589" algn="l" defTabSz="1527475" rtl="0" fontAlgn="base">
        <a:lnSpc>
          <a:spcPct val="90000"/>
        </a:lnSpc>
        <a:spcBef>
          <a:spcPts val="1674"/>
        </a:spcBef>
        <a:spcAft>
          <a:spcPct val="0"/>
        </a:spcAft>
        <a:buFont typeface="Arial" charset="0"/>
        <a:buChar char="•"/>
        <a:defRPr kumimoji="1" sz="4700" kern="1200">
          <a:solidFill>
            <a:schemeClr val="tx1"/>
          </a:solidFill>
          <a:latin typeface="+mn-lt"/>
          <a:ea typeface="+mn-ea"/>
          <a:cs typeface="+mn-cs"/>
        </a:defRPr>
      </a:lvl1pPr>
      <a:lvl2pPr marL="1145885" indent="-381589" algn="l" defTabSz="1527475" rtl="0" fontAlgn="base">
        <a:lnSpc>
          <a:spcPct val="90000"/>
        </a:lnSpc>
        <a:spcBef>
          <a:spcPts val="837"/>
        </a:spcBef>
        <a:spcAft>
          <a:spcPct val="0"/>
        </a:spcAft>
        <a:buFont typeface="Arial" charset="0"/>
        <a:buChar char="•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910182" indent="-381589" algn="l" defTabSz="1527475" rtl="0" fontAlgn="base">
        <a:lnSpc>
          <a:spcPct val="90000"/>
        </a:lnSpc>
        <a:spcBef>
          <a:spcPts val="837"/>
        </a:spcBef>
        <a:spcAft>
          <a:spcPct val="0"/>
        </a:spcAft>
        <a:buFont typeface="Arial" charset="0"/>
        <a:buChar char="•"/>
        <a:defRPr kumimoji="1"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674479" indent="-381589" algn="l" defTabSz="1527475" rtl="0" fontAlgn="base">
        <a:lnSpc>
          <a:spcPct val="90000"/>
        </a:lnSpc>
        <a:spcBef>
          <a:spcPts val="837"/>
        </a:spcBef>
        <a:spcAft>
          <a:spcPct val="0"/>
        </a:spcAft>
        <a:buFont typeface="Arial" charset="0"/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437656" indent="-381589" algn="l" defTabSz="1527475" rtl="0" fontAlgn="base">
        <a:lnSpc>
          <a:spcPct val="90000"/>
        </a:lnSpc>
        <a:spcBef>
          <a:spcPts val="837"/>
        </a:spcBef>
        <a:spcAft>
          <a:spcPct val="0"/>
        </a:spcAft>
        <a:buFont typeface="Arial" charset="0"/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4202804" indent="-382074" algn="l" defTabSz="1528292" rtl="0" eaLnBrk="1" latinLnBrk="0" hangingPunct="1">
        <a:lnSpc>
          <a:spcPct val="90000"/>
        </a:lnSpc>
        <a:spcBef>
          <a:spcPts val="835"/>
        </a:spcBef>
        <a:buFont typeface="Arial" panose="020B0604020202020204" pitchFamily="34" charset="0"/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966952" indent="-382074" algn="l" defTabSz="1528292" rtl="0" eaLnBrk="1" latinLnBrk="0" hangingPunct="1">
        <a:lnSpc>
          <a:spcPct val="90000"/>
        </a:lnSpc>
        <a:spcBef>
          <a:spcPts val="835"/>
        </a:spcBef>
        <a:buFont typeface="Arial" panose="020B0604020202020204" pitchFamily="34" charset="0"/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731099" indent="-382074" algn="l" defTabSz="1528292" rtl="0" eaLnBrk="1" latinLnBrk="0" hangingPunct="1">
        <a:lnSpc>
          <a:spcPct val="90000"/>
        </a:lnSpc>
        <a:spcBef>
          <a:spcPts val="835"/>
        </a:spcBef>
        <a:buFont typeface="Arial" panose="020B0604020202020204" pitchFamily="34" charset="0"/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495245" indent="-382074" algn="l" defTabSz="1528292" rtl="0" eaLnBrk="1" latinLnBrk="0" hangingPunct="1">
        <a:lnSpc>
          <a:spcPct val="90000"/>
        </a:lnSpc>
        <a:spcBef>
          <a:spcPts val="835"/>
        </a:spcBef>
        <a:buFont typeface="Arial" panose="020B0604020202020204" pitchFamily="34" charset="0"/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28292" rtl="0" eaLnBrk="1" latinLnBrk="0" hangingPunct="1"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4146" algn="l" defTabSz="1528292" rtl="0" eaLnBrk="1" latinLnBrk="0" hangingPunct="1"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8292" algn="l" defTabSz="1528292" rtl="0" eaLnBrk="1" latinLnBrk="0" hangingPunct="1"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92438" algn="l" defTabSz="1528292" rtl="0" eaLnBrk="1" latinLnBrk="0" hangingPunct="1"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56586" algn="l" defTabSz="1528292" rtl="0" eaLnBrk="1" latinLnBrk="0" hangingPunct="1"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20732" algn="l" defTabSz="1528292" rtl="0" eaLnBrk="1" latinLnBrk="0" hangingPunct="1"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84878" algn="l" defTabSz="1528292" rtl="0" eaLnBrk="1" latinLnBrk="0" hangingPunct="1"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49024" algn="l" defTabSz="1528292" rtl="0" eaLnBrk="1" latinLnBrk="0" hangingPunct="1"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113171" algn="l" defTabSz="1528292" rtl="0" eaLnBrk="1" latinLnBrk="0" hangingPunct="1"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Excel_97-2003_Workshee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5766" y="18764"/>
            <a:ext cx="15316157" cy="39153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正方形/長方形 163"/>
          <p:cNvSpPr/>
          <p:nvPr/>
        </p:nvSpPr>
        <p:spPr>
          <a:xfrm>
            <a:off x="0" y="3776453"/>
            <a:ext cx="15336000" cy="7743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4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</a:t>
            </a:r>
            <a:r>
              <a:rPr lang="ja-JP" altLang="en-US" sz="54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写真を入れてください</a:t>
            </a:r>
            <a:endParaRPr lang="en-US" altLang="ja-JP" sz="5400" b="1" dirty="0" smtClean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endParaRPr lang="en-US" altLang="ja-JP" sz="4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endParaRPr lang="en-US" altLang="ja-JP" sz="4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endParaRPr lang="en-US" altLang="ja-JP" sz="4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endParaRPr lang="en-US" altLang="ja-JP" sz="4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z="4000" dirty="0" smtClean="0"/>
              <a:t> </a:t>
            </a:r>
            <a:endParaRPr lang="ja-JP" altLang="en-US" sz="4000" dirty="0"/>
          </a:p>
        </p:txBody>
      </p:sp>
      <p:sp>
        <p:nvSpPr>
          <p:cNvPr id="131" name="正方形/長方形 130"/>
          <p:cNvSpPr/>
          <p:nvPr/>
        </p:nvSpPr>
        <p:spPr>
          <a:xfrm>
            <a:off x="5164215" y="8995"/>
            <a:ext cx="96222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日本リノベーション・マネジメント協会</a:t>
            </a:r>
            <a:endParaRPr lang="ja-JP" altLang="en-US" sz="44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66" name="図 1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7" y="3819777"/>
            <a:ext cx="15300000" cy="7723536"/>
          </a:xfrm>
          <a:prstGeom prst="rect">
            <a:avLst/>
          </a:prstGeom>
        </p:spPr>
      </p:pic>
      <p:sp>
        <p:nvSpPr>
          <p:cNvPr id="132" name="正方形/長方形 131"/>
          <p:cNvSpPr/>
          <p:nvPr/>
        </p:nvSpPr>
        <p:spPr>
          <a:xfrm>
            <a:off x="5282257" y="700580"/>
            <a:ext cx="58240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関東支部</a:t>
            </a:r>
            <a:r>
              <a:rPr lang="ja-JP" altLang="en-US" sz="60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セミナー</a:t>
            </a:r>
          </a:p>
        </p:txBody>
      </p:sp>
      <p:sp>
        <p:nvSpPr>
          <p:cNvPr id="133" name="正方形/長方形 132"/>
          <p:cNvSpPr/>
          <p:nvPr/>
        </p:nvSpPr>
        <p:spPr>
          <a:xfrm>
            <a:off x="5408385" y="1687424"/>
            <a:ext cx="98408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管理会社のリプレース手法について講演致します。</a:t>
            </a:r>
            <a:endParaRPr lang="en-US" altLang="ja-JP" sz="36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管理組合様が主体性を持って、管理会社とお付き合いするための、必要な手法です。</a:t>
            </a:r>
            <a:endParaRPr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4" name="正方形/長方形 133"/>
          <p:cNvSpPr/>
          <p:nvPr/>
        </p:nvSpPr>
        <p:spPr>
          <a:xfrm rot="-300000">
            <a:off x="6021193" y="3856333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i="1" dirty="0">
                <a:solidFill>
                  <a:srgbClr val="FFF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楽しく学べる</a:t>
            </a:r>
          </a:p>
        </p:txBody>
      </p:sp>
      <p:sp>
        <p:nvSpPr>
          <p:cNvPr id="135" name="正方形/長方形 134"/>
          <p:cNvSpPr/>
          <p:nvPr/>
        </p:nvSpPr>
        <p:spPr>
          <a:xfrm rot="-300000">
            <a:off x="9678933" y="3867603"/>
            <a:ext cx="55707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0" i="1" dirty="0">
                <a:solidFill>
                  <a:srgbClr val="FFF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しっかり学べる</a:t>
            </a:r>
          </a:p>
        </p:txBody>
      </p:sp>
      <p:sp>
        <p:nvSpPr>
          <p:cNvPr id="141" name="正方形/長方形 140"/>
          <p:cNvSpPr/>
          <p:nvPr/>
        </p:nvSpPr>
        <p:spPr>
          <a:xfrm>
            <a:off x="3027497" y="11258949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入門コース</a:t>
            </a:r>
          </a:p>
        </p:txBody>
      </p:sp>
      <p:sp>
        <p:nvSpPr>
          <p:cNvPr id="143" name="正方形/長方形 142"/>
          <p:cNvSpPr/>
          <p:nvPr/>
        </p:nvSpPr>
        <p:spPr>
          <a:xfrm>
            <a:off x="10240395" y="11258949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応用コース</a:t>
            </a:r>
          </a:p>
        </p:txBody>
      </p:sp>
      <p:sp>
        <p:nvSpPr>
          <p:cNvPr id="148" name="正方形/長方形 147"/>
          <p:cNvSpPr/>
          <p:nvPr/>
        </p:nvSpPr>
        <p:spPr>
          <a:xfrm>
            <a:off x="315718" y="17262911"/>
            <a:ext cx="5073825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一般社団法人</a:t>
            </a:r>
            <a:endParaRPr lang="en-US" altLang="ja-JP" sz="2400" b="1" dirty="0" smtClean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600" b="1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日本リノベーション・マネジメント協会</a:t>
            </a:r>
            <a:endParaRPr lang="en-US" altLang="ja-JP" sz="2600" b="1" dirty="0" smtClean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6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関東</a:t>
            </a:r>
            <a:r>
              <a:rPr lang="ja-JP" altLang="en-US" sz="2600" b="1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支部　</a:t>
            </a:r>
            <a:r>
              <a:rPr lang="ja-JP" altLang="en-US" sz="26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セミナー</a:t>
            </a:r>
            <a:r>
              <a:rPr lang="ja-JP" altLang="en-US" sz="2600" b="1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事務局</a:t>
            </a:r>
            <a:endParaRPr lang="ja-JP" altLang="en-US" sz="26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9" name="正方形/長方形 148"/>
          <p:cNvSpPr/>
          <p:nvPr/>
        </p:nvSpPr>
        <p:spPr>
          <a:xfrm>
            <a:off x="1631479" y="18810518"/>
            <a:ext cx="4585836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altLang="ja-JP" sz="20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TEL: </a:t>
            </a:r>
            <a:r>
              <a:rPr lang="en-US" altLang="ja-JP" sz="2000" b="1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03-3403-6650</a:t>
            </a:r>
            <a:endParaRPr lang="en-US" altLang="ja-JP" sz="20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3800"/>
              </a:lnSpc>
            </a:pPr>
            <a:r>
              <a:rPr lang="en-US" altLang="ja-JP" sz="20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FAX: </a:t>
            </a:r>
            <a:r>
              <a:rPr lang="en-US" altLang="ja-JP" sz="2000" b="1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03-5228-5279</a:t>
            </a:r>
          </a:p>
          <a:p>
            <a:pPr>
              <a:lnSpc>
                <a:spcPts val="3800"/>
              </a:lnSpc>
            </a:pPr>
            <a:r>
              <a:rPr lang="en-US" altLang="ja-JP" sz="1800" b="1" dirty="0" err="1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Mail:kanto-info@rma-j.or.jp</a:t>
            </a:r>
            <a:endParaRPr lang="en-US" altLang="ja-JP" sz="18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3800"/>
              </a:lnSpc>
            </a:pPr>
            <a:r>
              <a:rPr lang="en-US" altLang="ja-JP" sz="2000" b="1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http://www.rma-j.or.jp/</a:t>
            </a:r>
            <a:endParaRPr lang="en-US" altLang="ja-JP" sz="20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02201" y="5124096"/>
            <a:ext cx="14657679" cy="5927531"/>
          </a:xfrm>
          <a:prstGeom prst="roundRect">
            <a:avLst/>
          </a:prstGeom>
          <a:solidFill>
            <a:srgbClr val="FFFFEF"/>
          </a:solidFill>
          <a:ln w="730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正方形/長方形 135"/>
          <p:cNvSpPr/>
          <p:nvPr/>
        </p:nvSpPr>
        <p:spPr>
          <a:xfrm>
            <a:off x="771635" y="5430646"/>
            <a:ext cx="1040220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0" dirty="0" smtClean="0">
                <a:ln w="28575">
                  <a:solidFill>
                    <a:srgbClr val="EC6C00"/>
                  </a:solidFill>
                </a:ln>
                <a:solidFill>
                  <a:srgbClr val="F1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マンション管理組合向け</a:t>
            </a:r>
            <a:endParaRPr lang="ja-JP" altLang="en-US" sz="8000" dirty="0">
              <a:ln w="28575">
                <a:solidFill>
                  <a:srgbClr val="EC6C00"/>
                </a:solidFill>
              </a:ln>
              <a:solidFill>
                <a:srgbClr val="F18B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7" name="正方形/長方形 136"/>
          <p:cNvSpPr/>
          <p:nvPr/>
        </p:nvSpPr>
        <p:spPr>
          <a:xfrm>
            <a:off x="803167" y="6797389"/>
            <a:ext cx="9369873" cy="1415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600" dirty="0" smtClean="0">
                <a:ln w="28575">
                  <a:solidFill>
                    <a:srgbClr val="EC6C00"/>
                  </a:solidFill>
                </a:ln>
                <a:solidFill>
                  <a:srgbClr val="F18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無料セミナー開催！</a:t>
            </a:r>
            <a:endParaRPr lang="ja-JP" altLang="en-US" sz="8600" dirty="0">
              <a:ln w="28575">
                <a:solidFill>
                  <a:srgbClr val="EC6C00"/>
                </a:solidFill>
              </a:ln>
              <a:solidFill>
                <a:srgbClr val="F18B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8" name="正方形/長方形 137"/>
          <p:cNvSpPr/>
          <p:nvPr/>
        </p:nvSpPr>
        <p:spPr>
          <a:xfrm>
            <a:off x="1670297" y="8284892"/>
            <a:ext cx="11986458" cy="83099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ja-JP" altLang="en-US" sz="4800" dirty="0" smtClean="0">
                <a:ln w="12700">
                  <a:solidFill>
                    <a:srgbClr val="EC6C00"/>
                  </a:solidFill>
                </a:ln>
                <a:solidFill>
                  <a:srgbClr val="F18B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２０１６年９月</a:t>
            </a:r>
            <a:r>
              <a:rPr lang="ja-JP" altLang="en-US" sz="4800" dirty="0">
                <a:ln w="12700">
                  <a:solidFill>
                    <a:srgbClr val="EC6C00"/>
                  </a:solidFill>
                </a:ln>
                <a:solidFill>
                  <a:srgbClr val="F18B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７</a:t>
            </a:r>
            <a:r>
              <a:rPr lang="ja-JP" altLang="en-US" sz="4800" dirty="0" smtClean="0">
                <a:ln w="12700">
                  <a:solidFill>
                    <a:srgbClr val="EC6C00"/>
                  </a:solidFill>
                </a:ln>
                <a:solidFill>
                  <a:srgbClr val="F18B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日（水）　１５：</a:t>
            </a:r>
            <a:r>
              <a:rPr lang="ja-JP" altLang="en-US" sz="4800" dirty="0">
                <a:ln w="12700">
                  <a:solidFill>
                    <a:srgbClr val="EC6C00"/>
                  </a:solidFill>
                </a:ln>
                <a:solidFill>
                  <a:srgbClr val="F18B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００</a:t>
            </a:r>
            <a:r>
              <a:rPr lang="ja-JP" altLang="en-US" sz="4800" dirty="0" smtClean="0">
                <a:ln w="12700">
                  <a:solidFill>
                    <a:srgbClr val="EC6C00"/>
                  </a:solidFill>
                </a:ln>
                <a:solidFill>
                  <a:srgbClr val="F18B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endParaRPr lang="ja-JP" altLang="en-US" sz="4800" dirty="0">
              <a:ln w="12700">
                <a:solidFill>
                  <a:srgbClr val="EC6C00"/>
                </a:solidFill>
              </a:ln>
              <a:solidFill>
                <a:srgbClr val="F18B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9" name="正方形/長方形 138"/>
          <p:cNvSpPr/>
          <p:nvPr/>
        </p:nvSpPr>
        <p:spPr>
          <a:xfrm>
            <a:off x="507159" y="9185845"/>
            <a:ext cx="144007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鹿島建物総合管理株式会社　マンション事業部　部長　石井　雄二氏を迎えての無料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セミナー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です。わかりやすく</a:t>
            </a: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『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管理会社のリプレース手法</a:t>
            </a: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』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ついて講演致します。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1537933" y="5456453"/>
            <a:ext cx="2791147" cy="2791147"/>
          </a:xfrm>
          <a:prstGeom prst="ellipse">
            <a:avLst/>
          </a:prstGeom>
          <a:solidFill>
            <a:srgbClr val="EB6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正方形/長方形 139"/>
          <p:cNvSpPr/>
          <p:nvPr/>
        </p:nvSpPr>
        <p:spPr>
          <a:xfrm>
            <a:off x="11636085" y="5923560"/>
            <a:ext cx="2468684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</a:pPr>
            <a:r>
              <a:rPr lang="zh-TW" altLang="en-US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参加費</a:t>
            </a:r>
          </a:p>
          <a:p>
            <a:pPr algn="ctr">
              <a:lnSpc>
                <a:spcPts val="7000"/>
              </a:lnSpc>
            </a:pPr>
            <a:r>
              <a:rPr lang="zh-TW" altLang="en-US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無料！</a:t>
            </a:r>
            <a:endParaRPr lang="ja-JP" altLang="en-US" sz="5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47" name="正方形/長方形 146"/>
          <p:cNvSpPr/>
          <p:nvPr/>
        </p:nvSpPr>
        <p:spPr>
          <a:xfrm>
            <a:off x="185190" y="16165261"/>
            <a:ext cx="5273910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お申し込み・お問い合わせは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381031" y="11173112"/>
            <a:ext cx="14657679" cy="147593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400" dirty="0" smtClean="0">
                <a:solidFill>
                  <a:srgbClr val="FFF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</a:t>
            </a:r>
            <a:r>
              <a:rPr lang="ja-JP" altLang="en-US" sz="4400" dirty="0" smtClean="0">
                <a:solidFill>
                  <a:srgbClr val="FFF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９</a:t>
            </a:r>
            <a:r>
              <a:rPr lang="ja-JP" altLang="ja-JP" sz="4400" dirty="0" smtClean="0">
                <a:solidFill>
                  <a:srgbClr val="FFF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lang="ja-JP" altLang="en-US" sz="4400" dirty="0">
                <a:solidFill>
                  <a:srgbClr val="FFF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７</a:t>
            </a:r>
            <a:r>
              <a:rPr lang="ja-JP" altLang="ja-JP" sz="4400" dirty="0" smtClean="0">
                <a:solidFill>
                  <a:srgbClr val="FFF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日（</a:t>
            </a:r>
            <a:r>
              <a:rPr lang="ja-JP" altLang="en-US" sz="4400" dirty="0">
                <a:solidFill>
                  <a:srgbClr val="FFF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水</a:t>
            </a:r>
            <a:r>
              <a:rPr lang="ja-JP" altLang="ja-JP" sz="4400" dirty="0" smtClean="0">
                <a:solidFill>
                  <a:srgbClr val="FFF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）</a:t>
            </a:r>
            <a:r>
              <a:rPr lang="ja-JP" altLang="en-US" sz="4400" dirty="0" smtClean="0">
                <a:solidFill>
                  <a:srgbClr val="FFF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開始１５：</a:t>
            </a:r>
            <a:r>
              <a:rPr lang="ja-JP" altLang="en-US" sz="4400" dirty="0">
                <a:solidFill>
                  <a:srgbClr val="FFF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００</a:t>
            </a:r>
            <a:r>
              <a:rPr lang="ja-JP" altLang="en-US" sz="4400" dirty="0" smtClean="0">
                <a:solidFill>
                  <a:srgbClr val="FFF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～</a:t>
            </a:r>
            <a:endParaRPr lang="en-US" altLang="ja-JP" sz="4400" dirty="0" smtClean="0">
              <a:solidFill>
                <a:srgbClr val="FFF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lang="ja-JP" altLang="en-US" sz="4400" dirty="0" smtClean="0">
                <a:solidFill>
                  <a:srgbClr val="FFF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</a:t>
            </a:r>
            <a:r>
              <a:rPr lang="en-US" altLang="ja-JP" sz="4400" dirty="0" smtClean="0">
                <a:solidFill>
                  <a:srgbClr val="FFF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	</a:t>
            </a:r>
            <a:r>
              <a:rPr lang="ja-JP" altLang="en-US" sz="4400" dirty="0">
                <a:solidFill>
                  <a:srgbClr val="FFF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4400" dirty="0" smtClean="0">
                <a:solidFill>
                  <a:srgbClr val="FFF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　　  受付開始１４：３０～</a:t>
            </a:r>
            <a:endParaRPr lang="ja-JP" altLang="ja-JP" sz="4400" dirty="0">
              <a:solidFill>
                <a:srgbClr val="FFF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185189" y="16803944"/>
            <a:ext cx="5273911" cy="4400550"/>
          </a:xfrm>
          <a:prstGeom prst="round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94596" y="12833128"/>
            <a:ext cx="14667232" cy="299032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9678"/>
              </a:avLst>
            </a:prstTxWarp>
          </a:bodyPr>
          <a:lstStyle/>
          <a:p>
            <a:pPr>
              <a:lnSpc>
                <a:spcPts val="4000"/>
              </a:lnSpc>
            </a:pPr>
            <a:r>
              <a:rPr lang="ja-JP" altLang="en-US" sz="3600" dirty="0" smtClean="0">
                <a:solidFill>
                  <a:srgbClr val="0070C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</a:t>
            </a:r>
            <a:r>
              <a:rPr lang="en-US" altLang="ja-JP" sz="3600" dirty="0" smtClean="0">
                <a:solidFill>
                  <a:srgbClr val="0070C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『</a:t>
            </a:r>
            <a:r>
              <a:rPr lang="ja-JP" altLang="en-US" sz="3600" dirty="0" smtClean="0">
                <a:solidFill>
                  <a:srgbClr val="0070C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管理会社のリプレース手法</a:t>
            </a:r>
            <a:r>
              <a:rPr lang="en-US" altLang="ja-JP" sz="3600" dirty="0" smtClean="0">
                <a:solidFill>
                  <a:srgbClr val="0070C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』</a:t>
            </a:r>
          </a:p>
          <a:p>
            <a:pPr>
              <a:lnSpc>
                <a:spcPts val="4000"/>
              </a:lnSpc>
            </a:pPr>
            <a:r>
              <a:rPr lang="ja-JP" altLang="en-US" sz="3600" dirty="0" smtClean="0">
                <a:solidFill>
                  <a:srgbClr val="0070C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　　</a:t>
            </a:r>
            <a:r>
              <a:rPr lang="ja-JP" altLang="en-US" sz="4000" dirty="0" smtClean="0">
                <a:solidFill>
                  <a:srgbClr val="0070C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講師：石井　雄二</a:t>
            </a:r>
            <a:endParaRPr lang="en-US" altLang="ja-JP" sz="4000" dirty="0" smtClean="0">
              <a:solidFill>
                <a:srgbClr val="0070C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>
              <a:lnSpc>
                <a:spcPts val="4000"/>
              </a:lnSpc>
            </a:pPr>
            <a:r>
              <a:rPr lang="ja-JP" altLang="en-US" sz="3600" dirty="0" smtClean="0">
                <a:solidFill>
                  <a:srgbClr val="0070C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 　</a:t>
            </a:r>
            <a:r>
              <a:rPr lang="en-US" altLang="ja-JP" sz="2400" dirty="0" smtClean="0">
                <a:solidFill>
                  <a:srgbClr val="0070C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《</a:t>
            </a:r>
            <a:r>
              <a:rPr lang="ja-JP" altLang="en-US" sz="2400" dirty="0" smtClean="0">
                <a:solidFill>
                  <a:srgbClr val="0070C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鹿島建物総合管理株式会社　マンション事業部部長</a:t>
            </a:r>
            <a:r>
              <a:rPr lang="en-US" altLang="ja-JP" sz="2400" dirty="0" smtClean="0">
                <a:solidFill>
                  <a:srgbClr val="0070C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》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11979521" y="16035577"/>
            <a:ext cx="2094526" cy="584775"/>
          </a:xfrm>
          <a:prstGeom prst="roundRect">
            <a:avLst/>
          </a:prstGeom>
          <a:solidFill>
            <a:srgbClr val="EB6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会　場</a:t>
            </a:r>
            <a:endParaRPr kumimoji="1" lang="ja-JP" altLang="en-US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88" y="19211218"/>
            <a:ext cx="126206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53" y="1865880"/>
            <a:ext cx="4181038" cy="3096000"/>
          </a:xfrm>
          <a:prstGeom prst="rect">
            <a:avLst/>
          </a:prstGeom>
          <a:noFill/>
          <a:ln>
            <a:noFill/>
          </a:ln>
          <a:effectLst>
            <a:outerShdw blurRad="63500" dist="762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083" t="33584" r="30646" b="33397"/>
          <a:stretch/>
        </p:blipFill>
        <p:spPr>
          <a:xfrm>
            <a:off x="314421" y="283769"/>
            <a:ext cx="3245876" cy="2490952"/>
          </a:xfrm>
          <a:prstGeom prst="rect">
            <a:avLst/>
          </a:prstGeom>
        </p:spPr>
      </p:pic>
      <p:pic>
        <p:nvPicPr>
          <p:cNvPr id="33" name="図 32" descr="住宅あんしん保証　本社・事務センター地図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3648" r="6649" b="16577"/>
          <a:stretch/>
        </p:blipFill>
        <p:spPr bwMode="auto">
          <a:xfrm>
            <a:off x="5872259" y="15988263"/>
            <a:ext cx="5256000" cy="550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テキスト ボックス 34"/>
          <p:cNvSpPr txBox="1">
            <a:spLocks noChangeArrowheads="1"/>
          </p:cNvSpPr>
          <p:nvPr/>
        </p:nvSpPr>
        <p:spPr bwMode="auto">
          <a:xfrm>
            <a:off x="11317244" y="16767617"/>
            <a:ext cx="3800296" cy="123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19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19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19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19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ja-JP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住宅</a:t>
            </a:r>
            <a:r>
              <a:rPr lang="ja-JP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あんしん</a:t>
            </a:r>
            <a:r>
              <a:rPr lang="ja-JP" altLang="ja-JP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保証</a:t>
            </a:r>
            <a:r>
              <a:rPr lang="ja-JP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株式</a:t>
            </a:r>
            <a:r>
              <a:rPr lang="ja-JP" altLang="ja-JP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会社</a:t>
            </a: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ja-JP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会議</a:t>
            </a: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室</a:t>
            </a:r>
            <a:endParaRPr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東京都中央区京橋</a:t>
            </a:r>
            <a:r>
              <a:rPr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1-6-1</a:t>
            </a:r>
            <a:r>
              <a:rPr lang="ja-JP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18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ja-JP" sz="1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三井</a:t>
            </a:r>
            <a:r>
              <a:rPr lang="ja-JP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住友海上テプコビル　６階</a:t>
            </a:r>
            <a:endParaRPr lang="en-US" altLang="ja-JP" sz="18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5" name="テキスト ボックス 41"/>
          <p:cNvSpPr txBox="1">
            <a:spLocks noChangeArrowheads="1"/>
          </p:cNvSpPr>
          <p:nvPr/>
        </p:nvSpPr>
        <p:spPr bwMode="auto">
          <a:xfrm>
            <a:off x="11317245" y="18385750"/>
            <a:ext cx="3931954" cy="245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19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19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19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19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東京メトロ銀座線京橋駅</a:t>
            </a:r>
            <a:r>
              <a:rPr lang="en-US" altLang="ja-JP" sz="1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6</a:t>
            </a:r>
            <a:r>
              <a:rPr lang="ja-JP" altLang="en-US" sz="1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番出口より</a:t>
            </a:r>
            <a:endParaRPr lang="en-US" altLang="ja-JP" sz="16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徒歩</a:t>
            </a:r>
            <a:r>
              <a:rPr lang="en-US" altLang="ja-JP" sz="1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1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分</a:t>
            </a:r>
            <a:endParaRPr lang="en-US" altLang="ja-JP" sz="16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都営浅草線室町駅</a:t>
            </a:r>
            <a:r>
              <a:rPr lang="en-US" altLang="ja-JP" sz="1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A6</a:t>
            </a:r>
            <a:r>
              <a:rPr lang="ja-JP" altLang="en-US" sz="1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番出口より徒歩</a:t>
            </a:r>
            <a:r>
              <a:rPr lang="en-US" altLang="ja-JP" sz="1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</a:t>
            </a:r>
            <a:r>
              <a:rPr lang="ja-JP" altLang="en-US" sz="1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分</a:t>
            </a:r>
            <a:endParaRPr lang="en-US" altLang="ja-JP" sz="16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ja-JP" altLang="en-US" sz="1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東京メトロ有楽町線銀座</a:t>
            </a:r>
            <a:r>
              <a:rPr lang="en-US" altLang="ja-JP" sz="1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1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丁目駅</a:t>
            </a:r>
            <a:endParaRPr lang="en-US" altLang="ja-JP" sz="16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ja-JP" sz="1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7</a:t>
            </a:r>
            <a:r>
              <a:rPr lang="ja-JP" altLang="en-US" sz="1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番出口より徒歩</a:t>
            </a:r>
            <a:r>
              <a:rPr lang="en-US" altLang="ja-JP" sz="1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6</a:t>
            </a:r>
            <a:r>
              <a:rPr lang="ja-JP" altLang="en-US" sz="1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分</a:t>
            </a:r>
            <a:endParaRPr lang="en-US" altLang="ja-JP" sz="16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ＪＲ</a:t>
            </a:r>
            <a:r>
              <a:rPr lang="ja-JP" altLang="en-US" sz="16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新橋駅より徒歩</a:t>
            </a:r>
            <a:r>
              <a:rPr lang="en-US" altLang="ja-JP" sz="16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</a:t>
            </a:r>
            <a:r>
              <a:rPr lang="ja-JP" altLang="en-US" sz="1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分</a:t>
            </a:r>
            <a:endParaRPr lang="en-US" altLang="ja-JP" sz="16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6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>
                <a:latin typeface="ＭＳ Ｐゴシック" charset="-128"/>
                <a:ea typeface="メイリオ" pitchFamily="50" charset="-128"/>
                <a:cs typeface="メイリオ" pitchFamily="50" charset="-128"/>
              </a:rPr>
              <a:t>※ </a:t>
            </a:r>
            <a:r>
              <a:rPr lang="ja-JP" altLang="en-US" sz="1600" dirty="0">
                <a:latin typeface="ＭＳ Ｐゴシック" charset="-128"/>
                <a:ea typeface="メイリオ" pitchFamily="50" charset="-128"/>
                <a:cs typeface="メイリオ" pitchFamily="50" charset="-128"/>
              </a:rPr>
              <a:t>駐車場がございませんのでお車で</a:t>
            </a:r>
            <a:r>
              <a:rPr lang="ja-JP" altLang="en-US" sz="1600" dirty="0" smtClean="0">
                <a:latin typeface="ＭＳ Ｐゴシック" charset="-128"/>
                <a:ea typeface="メイリオ" pitchFamily="50" charset="-128"/>
                <a:cs typeface="メイリオ" pitchFamily="50" charset="-128"/>
              </a:rPr>
              <a:t>の</a:t>
            </a:r>
            <a:endParaRPr lang="en-US" altLang="ja-JP" sz="1600" dirty="0" smtClean="0">
              <a:latin typeface="ＭＳ Ｐゴシック" charset="-128"/>
              <a:ea typeface="メイリオ" pitchFamily="50" charset="-128"/>
              <a:cs typeface="メイリオ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 smtClean="0">
                <a:latin typeface="ＭＳ Ｐゴシック" charset="-128"/>
                <a:ea typeface="メイリオ" pitchFamily="50" charset="-128"/>
                <a:cs typeface="メイリオ" pitchFamily="50" charset="-128"/>
              </a:rPr>
              <a:t>来場</a:t>
            </a:r>
            <a:r>
              <a:rPr lang="ja-JP" altLang="en-US" sz="1600" dirty="0">
                <a:latin typeface="ＭＳ Ｐゴシック" charset="-128"/>
                <a:ea typeface="メイリオ" pitchFamily="50" charset="-128"/>
                <a:cs typeface="メイリオ" pitchFamily="50" charset="-128"/>
              </a:rPr>
              <a:t>はご遠慮ください。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642424"/>
              </p:ext>
            </p:extLst>
          </p:nvPr>
        </p:nvGraphicFramePr>
        <p:xfrm>
          <a:off x="7448550" y="10625138"/>
          <a:ext cx="4381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ワークシート" r:id="rId4" imgW="438049" imgH="352318" progId="Excel.Sheet.8">
                  <p:embed/>
                </p:oleObj>
              </mc:Choice>
              <mc:Fallback>
                <p:oleObj name="ワークシート" r:id="rId4" imgW="438049" imgH="35231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48550" y="10625138"/>
                        <a:ext cx="438150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751344"/>
              </p:ext>
            </p:extLst>
          </p:nvPr>
        </p:nvGraphicFramePr>
        <p:xfrm>
          <a:off x="644777" y="1277006"/>
          <a:ext cx="14316698" cy="19408281"/>
        </p:xfrm>
        <a:graphic>
          <a:graphicData uri="http://schemas.openxmlformats.org/drawingml/2006/table">
            <a:tbl>
              <a:tblPr/>
              <a:tblGrid>
                <a:gridCol w="1100294"/>
                <a:gridCol w="1138901"/>
                <a:gridCol w="1023081"/>
                <a:gridCol w="3879986"/>
                <a:gridCol w="1023081"/>
                <a:gridCol w="2200590"/>
                <a:gridCol w="1023081"/>
                <a:gridCol w="2213457"/>
                <a:gridCol w="714227"/>
              </a:tblGrid>
              <a:tr h="763286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ja-JP" altLang="en-US" sz="4100" b="1" i="0" u="none" strike="noStrike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参加申込用紙</a:t>
                      </a:r>
                      <a:r>
                        <a:rPr lang="ja-JP" altLang="en-US" sz="3200" b="1" i="0" u="none" strike="noStrike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</a:t>
                      </a:r>
                      <a:endParaRPr lang="ja-JP" altLang="en-US" sz="3700" b="1" i="0" u="none" strike="noStrike" dirty="0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L="19805" marR="19805" marT="198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99702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300" b="0" i="0" u="none" strike="noStrike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フリガナ</a:t>
                      </a:r>
                    </a:p>
                  </a:txBody>
                  <a:tcPr marL="19805" marR="19805" marT="198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2300" b="0" i="0" u="none" strike="noStrike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</a:t>
                      </a:r>
                    </a:p>
                  </a:txBody>
                  <a:tcPr marL="19805" marR="19805" marT="19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32936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300" b="0" i="0" u="none" strike="noStrike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代表者氏名</a:t>
                      </a:r>
                    </a:p>
                  </a:txBody>
                  <a:tcPr marL="19805" marR="19805" marT="198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300" b="0" i="0" u="none" strike="noStrike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</a:t>
                      </a:r>
                    </a:p>
                  </a:txBody>
                  <a:tcPr marL="19805" marR="19805" marT="19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300" b="0" i="0" u="none" strike="noStrike" dirty="0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L="19805" marR="19805" marT="1980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300" b="0" i="0" u="none" strike="noStrike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L="19805" marR="19805" marT="1980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300" b="0" i="0" u="none" strike="noStrike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L="19805" marR="19805" marT="1980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300" b="0" i="0" u="none" strike="noStrike">
                        <a:effectLst/>
                        <a:latin typeface="HG丸ｺﾞｼｯｸM-PRO"/>
                      </a:endParaRPr>
                    </a:p>
                  </a:txBody>
                  <a:tcPr marL="19805" marR="19805" marT="1980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300" b="0" i="0" u="none" strike="noStrike">
                          <a:effectLst/>
                          <a:latin typeface="HG丸ｺﾞｼｯｸM-PRO"/>
                        </a:rPr>
                        <a:t>　</a:t>
                      </a:r>
                    </a:p>
                  </a:txBody>
                  <a:tcPr marL="19805" marR="19805" marT="1980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36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300" b="0" i="0" u="none" strike="noStrike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ご住所</a:t>
                      </a:r>
                    </a:p>
                  </a:txBody>
                  <a:tcPr marL="19805" marR="19805" marT="198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300" b="0" i="0" u="none" strike="noStrike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</a:t>
                      </a:r>
                    </a:p>
                  </a:txBody>
                  <a:tcPr marL="19805" marR="19805" marT="19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300" b="0" i="0" u="none" strike="noStrike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</a:t>
                      </a:r>
                    </a:p>
                  </a:txBody>
                  <a:tcPr marL="19805" marR="19805" marT="198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300" b="0" i="0" u="none" strike="noStrike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</a:t>
                      </a:r>
                    </a:p>
                  </a:txBody>
                  <a:tcPr marL="19805" marR="19805" marT="198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300" b="0" i="0" u="none" strike="noStrike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</a:t>
                      </a:r>
                    </a:p>
                  </a:txBody>
                  <a:tcPr marL="19805" marR="19805" marT="198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300" b="0" i="0" u="none" strike="noStrike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</a:t>
                      </a:r>
                    </a:p>
                  </a:txBody>
                  <a:tcPr marL="19805" marR="19805" marT="198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300" b="0" i="0" u="none" strike="noStrike" dirty="0">
                          <a:effectLst/>
                          <a:latin typeface="HG丸ｺﾞｼｯｸM-PRO"/>
                        </a:rPr>
                        <a:t>　</a:t>
                      </a:r>
                    </a:p>
                  </a:txBody>
                  <a:tcPr marL="19805" marR="19805" marT="198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300" b="0" i="0" u="none" strike="noStrike">
                          <a:effectLst/>
                          <a:latin typeface="HG丸ｺﾞｼｯｸM-PRO"/>
                        </a:rPr>
                        <a:t>　</a:t>
                      </a:r>
                    </a:p>
                  </a:txBody>
                  <a:tcPr marL="19805" marR="19805" marT="1980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36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300" b="0" i="0" u="none" strike="noStrike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マンション名</a:t>
                      </a:r>
                    </a:p>
                  </a:txBody>
                  <a:tcPr marL="19805" marR="19805" marT="198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300" b="0" i="0" u="none" strike="noStrike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</a:t>
                      </a:r>
                    </a:p>
                  </a:txBody>
                  <a:tcPr marL="19805" marR="19805" marT="19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300" b="0" i="0" u="none" strike="noStrike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</a:t>
                      </a:r>
                    </a:p>
                  </a:txBody>
                  <a:tcPr marL="19805" marR="19805" marT="198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300" b="0" i="0" u="none" strike="noStrike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</a:t>
                      </a:r>
                    </a:p>
                  </a:txBody>
                  <a:tcPr marL="19805" marR="19805" marT="198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300" b="0" i="0" u="none" strike="noStrike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</a:t>
                      </a:r>
                    </a:p>
                  </a:txBody>
                  <a:tcPr marL="19805" marR="19805" marT="198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300" b="0" i="0" u="none" strike="noStrike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</a:t>
                      </a:r>
                    </a:p>
                  </a:txBody>
                  <a:tcPr marL="19805" marR="19805" marT="198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300" b="0" i="0" u="none" strike="noStrike">
                          <a:effectLst/>
                          <a:latin typeface="HG丸ｺﾞｼｯｸM-PRO"/>
                        </a:rPr>
                        <a:t>　</a:t>
                      </a:r>
                    </a:p>
                  </a:txBody>
                  <a:tcPr marL="19805" marR="19805" marT="198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300" b="0" i="0" u="none" strike="noStrike">
                          <a:effectLst/>
                          <a:latin typeface="HG丸ｺﾞｼｯｸM-PRO"/>
                        </a:rPr>
                        <a:t>　</a:t>
                      </a:r>
                    </a:p>
                  </a:txBody>
                  <a:tcPr marL="19805" marR="19805" marT="1980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82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300" b="0" i="0" u="none" strike="noStrike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電話</a:t>
                      </a:r>
                    </a:p>
                  </a:txBody>
                  <a:tcPr marL="19805" marR="19805" marT="198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ja-JP" altLang="en-US" sz="2300" b="0" i="0" u="none" strike="noStrike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　（　　　　　　　）　　　　　　　　　　　－</a:t>
                      </a:r>
                    </a:p>
                  </a:txBody>
                  <a:tcPr marL="356482" marR="19805" marT="19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32936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ＦＡＸ</a:t>
                      </a:r>
                    </a:p>
                  </a:txBody>
                  <a:tcPr marL="19805" marR="19805" marT="198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ja-JP" altLang="en-US" sz="2300" b="0" i="0" u="none" strike="noStrike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　（　　　　　　　）　　　　　　　　　　　－</a:t>
                      </a:r>
                    </a:p>
                  </a:txBody>
                  <a:tcPr marL="356482" marR="19805" marT="19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32936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300" b="1" i="0" u="none" strike="noStrike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Ｅ－ｍａｉｌ</a:t>
                      </a:r>
                    </a:p>
                  </a:txBody>
                  <a:tcPr marL="19805" marR="19805" marT="198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r" fontAlgn="ctr"/>
                      <a:r>
                        <a:rPr lang="ja-JP" altLang="en-US" sz="2300" b="0" i="0" u="none" strike="noStrike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</a:t>
                      </a:r>
                    </a:p>
                  </a:txBody>
                  <a:tcPr marL="19805" marR="356482" marT="19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329369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300" b="0" i="0" u="none" strike="noStrike" dirty="0" smtClean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チェック</a:t>
                      </a:r>
                      <a:r>
                        <a:rPr lang="ja-JP" altLang="en-US" sz="2300" b="0" i="0" u="none" strike="noStrike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して</a:t>
                      </a:r>
                      <a:br>
                        <a:rPr lang="ja-JP" altLang="en-US" sz="2300" b="0" i="0" u="none" strike="noStrike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</a:br>
                      <a:r>
                        <a:rPr lang="ja-JP" altLang="en-US" sz="2300" b="0" i="0" u="none" strike="noStrike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ください</a:t>
                      </a:r>
                    </a:p>
                  </a:txBody>
                  <a:tcPr marL="19805" marR="19805" marT="198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3700" b="0" i="0" u="none" strike="noStrike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marL="19805" marR="19805" marT="19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2300" b="0" i="0" u="none" strike="noStrike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</a:t>
                      </a:r>
                      <a:r>
                        <a:rPr lang="ja-JP" altLang="en-US" sz="3600" b="0" i="0" u="none" strike="noStrike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</a:t>
                      </a:r>
                      <a:r>
                        <a:rPr lang="ja-JP" altLang="en-US" sz="3600" b="0" i="0" u="none" strike="noStrike" dirty="0" smtClean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無料セミナー</a:t>
                      </a:r>
                      <a:r>
                        <a:rPr lang="ja-JP" altLang="en-US" sz="3600" b="0" i="0" u="none" strike="noStrike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</a:t>
                      </a:r>
                      <a:r>
                        <a:rPr lang="en-US" altLang="ja-JP" sz="3600" b="0" i="0" u="none" strike="noStrike" dirty="0" smtClean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9</a:t>
                      </a:r>
                      <a:r>
                        <a:rPr lang="ja-JP" altLang="en-US" sz="3600" b="0" i="0" u="none" strike="noStrike" dirty="0" smtClean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月７日　（水）</a:t>
                      </a:r>
                      <a:endParaRPr lang="ja-JP" altLang="en-US" sz="3600" b="0" i="0" u="none" strike="noStrike" dirty="0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L="19805" marR="19805" marT="19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300" b="0" i="0" u="none" strike="noStrike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人数</a:t>
                      </a:r>
                    </a:p>
                  </a:txBody>
                  <a:tcPr marL="19805" marR="19805" marT="19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300" b="0" i="0" u="none" strike="noStrike">
                          <a:effectLst/>
                          <a:latin typeface="HG丸ｺﾞｼｯｸM-PRO"/>
                        </a:rPr>
                        <a:t>　</a:t>
                      </a:r>
                    </a:p>
                  </a:txBody>
                  <a:tcPr marL="19805" marR="19805" marT="19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300" b="0" i="0" u="none" strike="noStrike">
                          <a:effectLst/>
                          <a:latin typeface="HG丸ｺﾞｼｯｸM-PRO"/>
                        </a:rPr>
                        <a:t>　</a:t>
                      </a:r>
                    </a:p>
                  </a:txBody>
                  <a:tcPr marL="19805" marR="19805" marT="1980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369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ja-JP" altLang="en-US" sz="4400" b="1" i="0" u="none" strike="noStrike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</a:t>
                      </a:r>
                      <a:r>
                        <a:rPr lang="en-US" altLang="ja-JP" sz="4400" b="1" i="0" u="none" strike="noStrike" dirty="0" smtClean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『</a:t>
                      </a:r>
                      <a:r>
                        <a:rPr lang="ja-JP" altLang="en-US" sz="4400" b="1" i="0" u="none" strike="noStrike" dirty="0" smtClean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管理会社のリプレース手法</a:t>
                      </a:r>
                      <a:r>
                        <a:rPr lang="en-US" altLang="ja-JP" sz="4400" b="1" i="0" u="none" strike="noStrike" dirty="0" smtClean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』</a:t>
                      </a:r>
                      <a:endParaRPr lang="en-US" altLang="ja-JP" sz="4400" b="1" i="0" u="none" strike="noStrike" dirty="0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L="19805" marR="19805" marT="19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86162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ja-JP" altLang="en-US" sz="3600" b="1" i="0" u="none" strike="noStrike" dirty="0">
                          <a:solidFill>
                            <a:srgbClr val="FFFFFF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お申込、お問合せは</a:t>
                      </a:r>
                      <a:r>
                        <a:rPr lang="ja-JP" alt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</a:t>
                      </a:r>
                      <a:br>
                        <a:rPr lang="ja-JP" alt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</a:br>
                      <a:r>
                        <a:rPr lang="ja-JP" alt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</a:t>
                      </a:r>
                      <a:r>
                        <a:rPr lang="ja-JP" alt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/>
                      </a:r>
                      <a:br>
                        <a:rPr lang="ja-JP" alt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</a:br>
                      <a:r>
                        <a:rPr lang="en-US" sz="3600" b="1" i="0" u="none" strike="noStrike" dirty="0">
                          <a:solidFill>
                            <a:srgbClr val="FFFFFF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TEL ： 03-3403-6650　　　FAX ： 03-5228-5279　</a:t>
                      </a:r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/>
                      </a:r>
                      <a:b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</a:br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</a:t>
                      </a:r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/>
                      </a:r>
                      <a:b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</a:br>
                      <a:r>
                        <a:rPr lang="en-US" sz="3600" b="1" i="0" u="none" strike="noStrike" dirty="0">
                          <a:solidFill>
                            <a:srgbClr val="FFFFFF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Mail ： kanto-info@rma-j.or.jp</a:t>
                      </a:r>
                    </a:p>
                  </a:txBody>
                  <a:tcPr marL="19805" marR="19805" marT="198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7277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300" b="0" i="0" u="none" strike="noStrike">
                          <a:effectLst/>
                          <a:latin typeface="HG丸ｺﾞｼｯｸM-PRO"/>
                        </a:rPr>
                        <a:t>　</a:t>
                      </a:r>
                    </a:p>
                  </a:txBody>
                  <a:tcPr marL="19805" marR="19805" marT="1980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500" b="1" i="0" u="none" strike="noStrike">
                          <a:effectLst/>
                          <a:latin typeface="HG丸ｺﾞｼｯｸM-PRO"/>
                        </a:rPr>
                        <a:t>　</a:t>
                      </a:r>
                    </a:p>
                  </a:txBody>
                  <a:tcPr marL="19805" marR="19805" marT="1980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500" b="0" i="0" u="none" strike="noStrike">
                          <a:effectLst/>
                          <a:latin typeface="HG丸ｺﾞｼｯｸM-PRO"/>
                        </a:rPr>
                        <a:t>　</a:t>
                      </a:r>
                    </a:p>
                  </a:txBody>
                  <a:tcPr marL="19805" marR="19805" marT="1980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500" b="0" i="0" u="none" strike="noStrike">
                          <a:effectLst/>
                          <a:latin typeface="HG丸ｺﾞｼｯｸM-PRO"/>
                        </a:rPr>
                        <a:t>　</a:t>
                      </a:r>
                    </a:p>
                  </a:txBody>
                  <a:tcPr marL="19805" marR="19805" marT="1980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500" b="0" i="0" u="none" strike="noStrike" dirty="0">
                          <a:effectLst/>
                          <a:latin typeface="HG丸ｺﾞｼｯｸM-PRO"/>
                        </a:rPr>
                        <a:t>　</a:t>
                      </a:r>
                    </a:p>
                  </a:txBody>
                  <a:tcPr marL="19805" marR="19805" marT="1980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500" b="0" i="0" u="none" strike="noStrike" dirty="0">
                          <a:effectLst/>
                          <a:latin typeface="HG丸ｺﾞｼｯｸM-PRO"/>
                        </a:rPr>
                        <a:t>　</a:t>
                      </a:r>
                    </a:p>
                  </a:txBody>
                  <a:tcPr marL="19805" marR="19805" marT="1980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500" b="0" i="0" u="none" strike="noStrike">
                          <a:effectLst/>
                          <a:latin typeface="HG丸ｺﾞｼｯｸM-PRO"/>
                        </a:rPr>
                        <a:t>　</a:t>
                      </a:r>
                    </a:p>
                  </a:txBody>
                  <a:tcPr marL="19805" marR="19805" marT="1980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500" b="0" i="0" u="none" strike="noStrike">
                          <a:solidFill>
                            <a:srgbClr val="FFFFFF"/>
                          </a:solidFill>
                          <a:effectLst/>
                          <a:latin typeface="HG丸ｺﾞｼｯｸM-PRO"/>
                        </a:rPr>
                        <a:t>　</a:t>
                      </a:r>
                    </a:p>
                  </a:txBody>
                  <a:tcPr marL="19805" marR="19805" marT="1980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500" b="1" i="0" u="none" strike="noStrike">
                          <a:effectLst/>
                          <a:latin typeface="HG丸ｺﾞｼｯｸM-PRO"/>
                        </a:rPr>
                        <a:t>　</a:t>
                      </a:r>
                    </a:p>
                  </a:txBody>
                  <a:tcPr marL="19805" marR="19805" marT="1980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53509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ja-JP" altLang="en-US" sz="2300" b="0" i="0" u="none" strike="noStrike" dirty="0" smtClean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</a:t>
                      </a:r>
                      <a:r>
                        <a:rPr lang="en-US" altLang="ja-JP" sz="2300" b="0" i="0" u="none" strike="noStrike" dirty="0" smtClean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【</a:t>
                      </a:r>
                      <a:r>
                        <a:rPr lang="ja-JP" altLang="en-US" sz="2300" b="0" i="0" u="none" strike="noStrike" dirty="0" smtClean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Meiryo UI" panose="020B0604030504040204" pitchFamily="50" charset="-128"/>
                        </a:rPr>
                        <a:t>お申し込み</a:t>
                      </a:r>
                      <a:r>
                        <a:rPr lang="ja-JP" altLang="en-US" sz="2300" b="0" i="0" u="none" strike="noStrike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Meiryo UI" panose="020B0604030504040204" pitchFamily="50" charset="-128"/>
                        </a:rPr>
                        <a:t>に</a:t>
                      </a:r>
                      <a:r>
                        <a:rPr lang="ja-JP" altLang="en-US" sz="2300" b="0" i="0" u="none" strike="noStrike" dirty="0" smtClean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cs typeface="Meiryo UI" panose="020B0604030504040204" pitchFamily="50" charset="-128"/>
                        </a:rPr>
                        <a:t>ついて</a:t>
                      </a:r>
                      <a:r>
                        <a:rPr lang="en-US" altLang="ja-JP" sz="2300" b="0" i="0" u="none" strike="noStrike" dirty="0" smtClean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】</a:t>
                      </a:r>
                    </a:p>
                    <a:p>
                      <a:pPr algn="l" fontAlgn="ctr"/>
                      <a:endParaRPr lang="ja-JP" altLang="en-US" sz="2300" b="0" i="0" u="none" strike="noStrike" dirty="0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L="19805" marR="19805" marT="198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300" b="0" i="0" u="none" strike="noStrike" dirty="0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L="19805" marR="19805" marT="198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300" b="0" i="0" u="none" strike="noStrike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L="19805" marR="19805" marT="198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300" b="0" i="0" u="none" strike="noStrike" dirty="0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L="19805" marR="19805" marT="198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300" b="0" i="0" u="none" strike="noStrike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L="19805" marR="19805" marT="198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300" b="0" i="0" u="none" strike="noStrike">
                        <a:effectLst/>
                        <a:latin typeface="HG丸ｺﾞｼｯｸM-PRO"/>
                      </a:endParaRPr>
                    </a:p>
                  </a:txBody>
                  <a:tcPr marL="19805" marR="19805" marT="198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30135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ja-JP" altLang="en-US" sz="2300" b="0" i="0" u="none" strike="noStrike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</a:t>
                      </a:r>
                      <a:r>
                        <a:rPr lang="ja-JP" altLang="en-US" sz="2300" b="0" i="0" u="none" strike="noStrike" dirty="0" smtClean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　・参加</a:t>
                      </a:r>
                      <a:r>
                        <a:rPr lang="ja-JP" altLang="en-US" sz="2300" b="0" i="0" u="none" strike="noStrike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希望の方は、電話で申し込んで頂くか、この申込用紙の内容をご記入のうえ</a:t>
                      </a:r>
                      <a:r>
                        <a:rPr lang="ja-JP" altLang="en-US" sz="2300" b="0" i="0" u="none" strike="noStrike" dirty="0" smtClean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、</a:t>
                      </a:r>
                      <a:endParaRPr lang="en-US" altLang="ja-JP" sz="2300" b="0" i="0" u="none" strike="noStrike" dirty="0" smtClean="0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l" fontAlgn="ctr"/>
                      <a:r>
                        <a:rPr lang="ja-JP" altLang="en-US" sz="2300" b="0" i="0" u="none" strike="noStrike" dirty="0" smtClean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　　　　ファックス</a:t>
                      </a:r>
                      <a:r>
                        <a:rPr lang="ja-JP" altLang="en-US" sz="2300" b="0" i="0" u="none" strike="noStrike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、Ｅメールでお申し込みください。</a:t>
                      </a:r>
                    </a:p>
                  </a:txBody>
                  <a:tcPr marL="19805" marR="19805" marT="198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742233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ja-JP" altLang="en-US" sz="2300" b="0" i="0" u="none" strike="noStrike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</a:t>
                      </a:r>
                      <a:r>
                        <a:rPr lang="ja-JP" altLang="en-US" sz="2300" b="0" i="0" u="none" strike="noStrike" dirty="0" smtClean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　・　なお</a:t>
                      </a:r>
                      <a:r>
                        <a:rPr lang="ja-JP" altLang="en-US" sz="2300" b="0" i="0" u="none" strike="noStrike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、応募者多数の場合は、参加できない場合もございますので、ご了承ください。</a:t>
                      </a:r>
                    </a:p>
                  </a:txBody>
                  <a:tcPr marL="19805" marR="19805" marT="198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300" b="0" i="0" u="none" strike="noStrike">
                        <a:effectLst/>
                        <a:latin typeface="HG丸ｺﾞｼｯｸM-PRO"/>
                      </a:endParaRPr>
                    </a:p>
                  </a:txBody>
                  <a:tcPr marL="19805" marR="19805" marT="198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233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ja-JP" altLang="en-US" sz="2300" b="0" i="0" u="none" strike="noStrike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</a:t>
                      </a:r>
                      <a:r>
                        <a:rPr lang="ja-JP" altLang="en-US" sz="2300" b="0" i="0" u="none" strike="noStrike" dirty="0" smtClean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　・受付後</a:t>
                      </a:r>
                      <a:r>
                        <a:rPr lang="ja-JP" altLang="en-US" sz="2300" b="0" i="0" u="none" strike="noStrike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に受講票</a:t>
                      </a:r>
                      <a:r>
                        <a:rPr lang="ja-JP" altLang="en-US" sz="2300" b="0" i="0" u="none" strike="noStrike" dirty="0" smtClean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をメール</a:t>
                      </a:r>
                      <a:r>
                        <a:rPr lang="en-US" altLang="ja-JP" sz="2300" b="0" i="0" u="none" strike="noStrike" dirty="0" smtClean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 </a:t>
                      </a:r>
                      <a:r>
                        <a:rPr lang="ja-JP" altLang="en-US" sz="2300" b="0" i="0" u="none" strike="noStrike" dirty="0" smtClean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または、</a:t>
                      </a:r>
                      <a:r>
                        <a:rPr lang="en-US" altLang="ja-JP" sz="2300" b="0" i="0" u="none" strike="noStrike" dirty="0" smtClean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 </a:t>
                      </a:r>
                      <a:r>
                        <a:rPr lang="ja-JP" altLang="en-US" sz="2300" b="0" i="0" u="none" strike="noStrike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ＦＡＸでお送りさせていただきます。</a:t>
                      </a:r>
                    </a:p>
                  </a:txBody>
                  <a:tcPr marL="19805" marR="19805" marT="198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300" b="0" i="0" u="none" strike="noStrike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L="19805" marR="19805" marT="198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300" b="0" i="0" u="none" strike="noStrike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L="19805" marR="19805" marT="198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300" b="0" i="0" u="none" strike="noStrike">
                        <a:effectLst/>
                        <a:latin typeface="HG丸ｺﾞｼｯｸM-PRO"/>
                      </a:endParaRPr>
                    </a:p>
                  </a:txBody>
                  <a:tcPr marL="19805" marR="19805" marT="198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3509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ja-JP" altLang="en-US" sz="2300" b="0" i="0" u="none" strike="noStrike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</a:t>
                      </a:r>
                      <a:r>
                        <a:rPr lang="ja-JP" altLang="en-US" sz="2300" b="0" i="0" u="none" strike="noStrike" dirty="0" smtClean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　・ＴＥＬ</a:t>
                      </a:r>
                      <a:r>
                        <a:rPr lang="ja-JP" altLang="en-US" sz="2300" b="0" i="0" u="none" strike="noStrike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番号・</a:t>
                      </a:r>
                      <a:r>
                        <a:rPr lang="ja-JP" altLang="en-US" sz="2300" b="0" i="0" u="none" strike="noStrike" dirty="0" smtClean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ＦＡＸ番号・Ｅ</a:t>
                      </a:r>
                      <a:r>
                        <a:rPr lang="en-US" altLang="ja-JP" sz="2300" b="0" i="0" u="none" strike="noStrike" dirty="0" smtClean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-</a:t>
                      </a:r>
                      <a:r>
                        <a:rPr lang="ja-JP" altLang="en-US" sz="2300" b="0" i="0" u="none" strike="noStrike" dirty="0" smtClean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Ｍ</a:t>
                      </a:r>
                      <a:r>
                        <a:rPr lang="en-US" altLang="ja-JP" sz="2300" b="0" i="0" u="none" strike="noStrike" dirty="0" smtClean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ail</a:t>
                      </a:r>
                      <a:r>
                        <a:rPr lang="ja-JP" altLang="en-US" sz="2300" b="0" i="0" u="none" strike="noStrike" dirty="0" smtClean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ｱﾄﾞﾚｽに</a:t>
                      </a:r>
                      <a:r>
                        <a:rPr lang="ja-JP" altLang="en-US" sz="2300" b="0" i="0" u="none" strike="noStrike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間違いがない</a:t>
                      </a:r>
                      <a:r>
                        <a:rPr lang="ja-JP" altLang="en-US" sz="2300" b="0" i="0" u="none" strike="noStrike" dirty="0" smtClean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か、もう一度</a:t>
                      </a:r>
                      <a:r>
                        <a:rPr lang="ja-JP" altLang="en-US" sz="2300" b="0" i="0" u="none" strike="noStrike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ご確認お願いします。</a:t>
                      </a:r>
                    </a:p>
                  </a:txBody>
                  <a:tcPr marL="19805" marR="19805" marT="198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300" b="0" i="0" u="none" strike="noStrike" dirty="0"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L="19805" marR="19805" marT="198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300" b="0" i="0" u="none" strike="noStrike" dirty="0">
                        <a:effectLst/>
                        <a:latin typeface="HG丸ｺﾞｼｯｸM-PRO"/>
                      </a:endParaRPr>
                    </a:p>
                  </a:txBody>
                  <a:tcPr marL="19805" marR="19805" marT="198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3" name="直線コネクタ 2"/>
          <p:cNvCxnSpPr/>
          <p:nvPr/>
        </p:nvCxnSpPr>
        <p:spPr>
          <a:xfrm>
            <a:off x="693684" y="8387256"/>
            <a:ext cx="21283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872327"/>
      </p:ext>
    </p:extLst>
  </p:cSld>
  <p:clrMapOvr>
    <a:masterClrMapping/>
  </p:clrMapOvr>
</p:sld>
</file>

<file path=ppt/theme/theme1.xml><?xml version="1.0" encoding="utf-8"?>
<a:theme xmlns:a="http://schemas.openxmlformats.org/drawingml/2006/main" name="5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プレゼンテーション1" id="{C85ADC12-09E9-4162-BF4B-DA7AAD490AEA}" vid="{B7C32699-F9B0-4000-B132-E7DE21CD538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</Template>
  <TotalTime>0</TotalTime>
  <Words>186</Words>
  <Application>Microsoft Office PowerPoint</Application>
  <PresentationFormat>ユーザー設定</PresentationFormat>
  <Paragraphs>104</Paragraphs>
  <Slides>2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4" baseType="lpstr">
      <vt:lpstr>5</vt:lpstr>
      <vt:lpstr>ワークシート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/>
  <cp:lastModifiedBy/>
  <cp:revision>2</cp:revision>
  <dcterms:created xsi:type="dcterms:W3CDTF">2013-07-04T10:57:13Z</dcterms:created>
  <dcterms:modified xsi:type="dcterms:W3CDTF">2016-07-29T00:04:41Z</dcterms:modified>
</cp:coreProperties>
</file>